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Bold"/>
        <a:ea typeface="Canela Bold"/>
        <a:cs typeface="Canela Bold"/>
        <a:sym typeface="Canela Bold"/>
      </a:defRPr>
    </a:lvl1pPr>
    <a:lvl2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Bold"/>
        <a:ea typeface="Canela Bold"/>
        <a:cs typeface="Canela Bold"/>
        <a:sym typeface="Canela Bold"/>
      </a:defRPr>
    </a:lvl2pPr>
    <a:lvl3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Bold"/>
        <a:ea typeface="Canela Bold"/>
        <a:cs typeface="Canela Bold"/>
        <a:sym typeface="Canela Bold"/>
      </a:defRPr>
    </a:lvl3pPr>
    <a:lvl4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Bold"/>
        <a:ea typeface="Canela Bold"/>
        <a:cs typeface="Canela Bold"/>
        <a:sym typeface="Canela Bold"/>
      </a:defRPr>
    </a:lvl4pPr>
    <a:lvl5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Bold"/>
        <a:ea typeface="Canela Bold"/>
        <a:cs typeface="Canela Bold"/>
        <a:sym typeface="Canela Bold"/>
      </a:defRPr>
    </a:lvl5pPr>
    <a:lvl6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Bold"/>
        <a:ea typeface="Canela Bold"/>
        <a:cs typeface="Canela Bold"/>
        <a:sym typeface="Canela Bold"/>
      </a:defRPr>
    </a:lvl6pPr>
    <a:lvl7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Bold"/>
        <a:ea typeface="Canela Bold"/>
        <a:cs typeface="Canela Bold"/>
        <a:sym typeface="Canela Bold"/>
      </a:defRPr>
    </a:lvl7pPr>
    <a:lvl8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Bold"/>
        <a:ea typeface="Canela Bold"/>
        <a:cs typeface="Canela Bold"/>
        <a:sym typeface="Canela Bold"/>
      </a:defRPr>
    </a:lvl8pPr>
    <a:lvl9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Bold"/>
        <a:ea typeface="Canela Bold"/>
        <a:cs typeface="Canela Bold"/>
        <a:sym typeface="Canela Bold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5EE"/>
          </a:solidFill>
        </a:fill>
      </a:tcStyle>
    </a:wholeTbl>
    <a:band2H>
      <a:tcTxStyle b="def" i="def"/>
      <a:tcStyle>
        <a:tcBdr/>
        <a:fill>
          <a:solidFill>
            <a:srgbClr val="E8EBF7"/>
          </a:solidFill>
        </a:fill>
      </a:tcStyle>
    </a:band2H>
    <a:firstCol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E5CD"/>
          </a:solidFill>
        </a:fill>
      </a:tcStyle>
    </a:wholeTbl>
    <a:band2H>
      <a:tcTxStyle b="def" i="def"/>
      <a:tcStyle>
        <a:tcBdr/>
        <a:fill>
          <a:solidFill>
            <a:srgbClr val="E8F2E7"/>
          </a:solidFill>
        </a:fill>
      </a:tcStyle>
    </a:band2H>
    <a:firstCol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3E5"/>
          </a:solidFill>
        </a:fill>
      </a:tcStyle>
    </a:wholeTbl>
    <a:band2H>
      <a:tcTxStyle b="def" i="def"/>
      <a:tcStyle>
        <a:tcBdr/>
        <a:fill>
          <a:solidFill>
            <a:srgbClr val="ECEAF3"/>
          </a:solidFill>
        </a:fill>
      </a:tcStyle>
    </a:band2H>
    <a:firstCol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nela Bold"/>
          <a:ea typeface="Canela Bold"/>
          <a:cs typeface="Canel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nela Bold"/>
          <a:ea typeface="Canela Bold"/>
          <a:cs typeface="Canela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xfrm>
            <a:off x="1219200" y="11986162"/>
            <a:ext cx="21945599" cy="60579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918440" indent="-372340" algn="ctr" defTabSz="825500">
              <a:lnSpc>
                <a:spcPct val="100000"/>
              </a:lnSpc>
              <a:spcBef>
                <a:spcPts val="0"/>
              </a:spcBef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1464540" indent="-372340" algn="ctr" defTabSz="825500">
              <a:lnSpc>
                <a:spcPct val="100000"/>
              </a:lnSpc>
              <a:spcBef>
                <a:spcPts val="0"/>
              </a:spcBef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2010640" indent="-372340" algn="ctr" defTabSz="825500">
              <a:lnSpc>
                <a:spcPct val="100000"/>
              </a:lnSpc>
              <a:spcBef>
                <a:spcPts val="0"/>
              </a:spcBef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2556740" indent="-372340" algn="ctr" defTabSz="825500">
              <a:lnSpc>
                <a:spcPct val="100000"/>
              </a:lnSpc>
              <a:spcBef>
                <a:spcPts val="0"/>
              </a:spcBef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21" hasCustomPrompt="1"/>
          </p:nvPr>
        </p:nvSpPr>
        <p:spPr>
          <a:xfrm>
            <a:off x="1219200" y="7567579"/>
            <a:ext cx="21945600" cy="2250594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100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quarter" idx="1" hasCustomPrompt="1"/>
          </p:nvPr>
        </p:nvSpPr>
        <p:spPr>
          <a:xfrm>
            <a:off x="1219200" y="8462239"/>
            <a:ext cx="21945602" cy="832614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Fact information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Body Level One…"/>
          <p:cNvSpPr txBox="1"/>
          <p:nvPr>
            <p:ph type="body" sz="half" idx="21" hasCustomPrompt="1"/>
          </p:nvPr>
        </p:nvSpPr>
        <p:spPr>
          <a:xfrm>
            <a:off x="1219200" y="4214483"/>
            <a:ext cx="21945600" cy="4269709"/>
          </a:xfrm>
          <a:prstGeom prst="rect">
            <a:avLst/>
          </a:prstGeom>
        </p:spPr>
        <p:txBody>
          <a:bodyPr anchor="b"/>
          <a:lstStyle/>
          <a:p>
            <a:pPr lvl="4" marL="0" indent="1097280" algn="ctr" defTabSz="975360">
              <a:lnSpc>
                <a:spcPct val="80000"/>
              </a:lnSpc>
              <a:spcBef>
                <a:spcPts val="0"/>
              </a:spcBef>
              <a:buSzTx/>
              <a:buNone/>
              <a:defRPr sz="896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100%
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1219200" y="11100052"/>
            <a:ext cx="21945602" cy="832614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Attribution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Body Level One…"/>
          <p:cNvSpPr txBox="1"/>
          <p:nvPr>
            <p:ph type="body" sz="half" idx="2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/>
          <a:p>
            <a:pPr lvl="4" marL="0" indent="1700783" algn="ctr" defTabSz="1511808">
              <a:lnSpc>
                <a:spcPct val="80000"/>
              </a:lnSpc>
              <a:spcBef>
                <a:spcPts val="0"/>
              </a:spcBef>
              <a:buSzTx/>
              <a:buNone/>
              <a:defRPr sz="5208">
                <a:latin typeface="Canela Bold"/>
                <a:ea typeface="Canela Bold"/>
                <a:cs typeface="Canela Bold"/>
                <a:sym typeface="Canela Bold"/>
              </a:defRPr>
            </a:pPr>
            <a:r>
              <a:t>“Notable Quote”
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/>
          <p:nvPr>
            <p:ph type="pic" sz="quarter" idx="21"/>
          </p:nvPr>
        </p:nvSpPr>
        <p:spPr>
          <a:xfrm>
            <a:off x="15744825" y="5581751"/>
            <a:ext cx="7365408" cy="8280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915009552_2264x1509.jpg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519873_3318x2212.jpg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8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8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8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8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8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100" sz="3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15494" y="4585101"/>
            <a:ext cx="9757339" cy="2540002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Image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1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3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Image"/>
          <p:cNvSpPr/>
          <p:nvPr>
            <p:ph type="pic" idx="21"/>
          </p:nvPr>
        </p:nvSpPr>
        <p:spPr>
          <a:xfrm>
            <a:off x="12192644" y="718588"/>
            <a:ext cx="10972801" cy="12329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Body Level One…"/>
          <p:cNvSpPr txBox="1"/>
          <p:nvPr>
            <p:ph type="body" sz="quarter" idx="1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Body Level One…"/>
          <p:cNvSpPr txBox="1"/>
          <p:nvPr>
            <p:ph type="body" sz="half" idx="22" hasCustomPrompt="1"/>
          </p:nvPr>
        </p:nvSpPr>
        <p:spPr>
          <a:xfrm>
            <a:off x="1219199" y="4023221"/>
            <a:ext cx="9757571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04040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19200" y="3242269"/>
            <a:ext cx="21945600" cy="6604002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Body Level One…"/>
          <p:cNvSpPr txBox="1"/>
          <p:nvPr>
            <p:ph type="body" sz="quarter" idx="1" hasCustomPrompt="1"/>
          </p:nvPr>
        </p:nvSpPr>
        <p:spPr>
          <a:xfrm>
            <a:off x="1219200" y="2384648"/>
            <a:ext cx="21945602" cy="832614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algn="ctr" defTabSz="825500">
              <a:lnSpc>
                <a:spcPct val="100000"/>
              </a:lnSpc>
              <a:spcBef>
                <a:spcPts val="0"/>
              </a:spcBef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1219200" y="2387114"/>
            <a:ext cx="21945602" cy="832614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100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97690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1pPr>
      <a:lvl2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2pPr>
      <a:lvl3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3pPr>
      <a:lvl4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4pPr>
      <a:lvl5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5pPr>
      <a:lvl6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6pPr>
      <a:lvl7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7pPr>
      <a:lvl8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8pPr>
      <a:lvl9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Canela Bold"/>
          <a:ea typeface="Canela Bold"/>
          <a:cs typeface="Canela Bold"/>
          <a:sym typeface="Canela Bold"/>
        </a:defRPr>
      </a:lvl9pPr>
    </p:titleStyle>
    <p:bodyStyle>
      <a:lvl1pPr marL="546100" marR="0" indent="-546100" algn="l" defTabSz="2438337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7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7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7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7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7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7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7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7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551D6DF5-55F0-41E9-AD40-54388C92A39B.png" descr="551D6DF5-55F0-41E9-AD40-54388C92A39B.pn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9850" y="-19050"/>
            <a:ext cx="24523700" cy="137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The Lord Bless You And Keep You…"/>
          <p:cNvSpPr txBox="1"/>
          <p:nvPr>
            <p:ph type="title" idx="4294967295"/>
          </p:nvPr>
        </p:nvSpPr>
        <p:spPr>
          <a:xfrm>
            <a:off x="552318" y="3232868"/>
            <a:ext cx="23279364" cy="5565381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10000"/>
              </a:lnSpc>
              <a:defRPr spc="-104" sz="8500"/>
            </a:pPr>
            <a:r>
              <a:t>The Lord Bless You And Keep You</a:t>
            </a:r>
          </a:p>
          <a:p>
            <a:pPr>
              <a:lnSpc>
                <a:spcPct val="110000"/>
              </a:lnSpc>
              <a:defRPr spc="-104" sz="8500"/>
            </a:pPr>
            <a:r>
              <a:t>    </a:t>
            </a:r>
            <a:r>
              <a:rPr spc="-137" sz="11100"/>
              <a:t>  </a:t>
            </a:r>
            <a:r>
              <a:rPr spc="-215" sz="11100"/>
              <a:t>愿耶和华赐福你保护你</a:t>
            </a:r>
          </a:p>
        </p:txBody>
      </p:sp>
      <p:sp>
        <p:nvSpPr>
          <p:cNvPr id="153" name="民数记 (Numbers) 6:24-26"/>
          <p:cNvSpPr txBox="1"/>
          <p:nvPr>
            <p:ph type="body" sz="quarter" idx="4294967295"/>
          </p:nvPr>
        </p:nvSpPr>
        <p:spPr>
          <a:xfrm>
            <a:off x="3424346" y="8516962"/>
            <a:ext cx="18410958" cy="2252114"/>
          </a:xfrm>
          <a:prstGeom prst="rect">
            <a:avLst/>
          </a:prstGeom>
        </p:spPr>
        <p:txBody>
          <a:bodyPr anchor="ctr"/>
          <a:lstStyle/>
          <a:p>
            <a: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pc="-87" sz="5800">
                <a:latin typeface="Canela Bold"/>
                <a:ea typeface="Canela Bold"/>
                <a:cs typeface="Canela Bold"/>
                <a:sym typeface="Canela Bold"/>
              </a:defRPr>
            </a:pPr>
            <a:r>
              <a:t>民数记 (Numbers) </a:t>
            </a:r>
            <a:r>
              <a:rPr spc="-111"/>
              <a:t>6:24-26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551D6DF5-55F0-41E9-AD40-54388C92A39B.png" descr="551D6DF5-55F0-41E9-AD40-54388C92A39B.pn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9850" y="-19050"/>
            <a:ext cx="24523700" cy="137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Slide Number"/>
          <p:cNvSpPr txBox="1"/>
          <p:nvPr>
            <p:ph type="sldNum" sz="quarter" idx="4294967295"/>
          </p:nvPr>
        </p:nvSpPr>
        <p:spPr>
          <a:xfrm>
            <a:off x="12068301" y="12700000"/>
            <a:ext cx="255017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7" name="The Lord bless you  and keep you…"/>
          <p:cNvSpPr txBox="1"/>
          <p:nvPr>
            <p:ph type="title" idx="4294967295"/>
          </p:nvPr>
        </p:nvSpPr>
        <p:spPr>
          <a:xfrm>
            <a:off x="960200" y="2759812"/>
            <a:ext cx="22966723" cy="548421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20000"/>
              </a:lnSpc>
              <a:defRPr spc="-80" sz="6400"/>
            </a:pPr>
            <a:r>
              <a:t>The Lord bless you  and keep you </a:t>
            </a:r>
          </a:p>
          <a:p>
            <a:pPr>
              <a:lnSpc>
                <a:spcPct val="120000"/>
              </a:lnSpc>
              <a:defRPr spc="-80" sz="6400"/>
            </a:pPr>
            <a:r>
              <a:t>The Lord make His face  to shine upon you</a:t>
            </a:r>
          </a:p>
          <a:p>
            <a:pPr>
              <a:lnSpc>
                <a:spcPct val="120000"/>
              </a:lnSpc>
              <a:defRPr spc="-80" sz="6400"/>
            </a:pPr>
            <a:r>
              <a:t>to shine upon you and be gracious and be gracious unto you</a:t>
            </a:r>
          </a:p>
        </p:txBody>
      </p:sp>
      <p:sp>
        <p:nvSpPr>
          <p:cNvPr id="158" name="愿耶和华赐福你保护你…"/>
          <p:cNvSpPr txBox="1"/>
          <p:nvPr/>
        </p:nvSpPr>
        <p:spPr>
          <a:xfrm>
            <a:off x="3155856" y="8601902"/>
            <a:ext cx="18932314" cy="2967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pc="-87" sz="7000"/>
            </a:pPr>
            <a:r>
              <a:t>愿耶和华赐福你保护你</a:t>
            </a:r>
          </a:p>
          <a:p>
            <a:pPr>
              <a:lnSpc>
                <a:spcPct val="120000"/>
              </a:lnSpc>
              <a:defRPr spc="-87" sz="7000"/>
            </a:pPr>
            <a:r>
              <a:t>愿耶和华使他的脸光照你 赐恩给你</a:t>
            </a:r>
          </a:p>
        </p:txBody>
      </p:sp>
      <p:sp>
        <p:nvSpPr>
          <p:cNvPr id="159" name="S"/>
          <p:cNvSpPr txBox="1"/>
          <p:nvPr/>
        </p:nvSpPr>
        <p:spPr>
          <a:xfrm>
            <a:off x="4140557" y="3403040"/>
            <a:ext cx="584632" cy="1009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A7A7A7"/>
                </a:solidFill>
              </a:defRPr>
            </a:lvl1pPr>
          </a:lstStyle>
          <a:p>
            <a:pPr/>
            <a:r>
              <a:t>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551D6DF5-55F0-41E9-AD40-54388C92A39B.png" descr="551D6DF5-55F0-41E9-AD40-54388C92A39B.pn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9850" y="-19050"/>
            <a:ext cx="24523700" cy="137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lide Number"/>
          <p:cNvSpPr txBox="1"/>
          <p:nvPr>
            <p:ph type="sldNum" sz="quarter" idx="4294967295"/>
          </p:nvPr>
        </p:nvSpPr>
        <p:spPr>
          <a:xfrm>
            <a:off x="12061951" y="12700000"/>
            <a:ext cx="267717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3" name="The Lord bless you  and keep you…"/>
          <p:cNvSpPr txBox="1"/>
          <p:nvPr>
            <p:ph type="title" idx="4294967295"/>
          </p:nvPr>
        </p:nvSpPr>
        <p:spPr>
          <a:xfrm>
            <a:off x="960200" y="2759812"/>
            <a:ext cx="22966723" cy="548421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20000"/>
              </a:lnSpc>
              <a:defRPr spc="-80" sz="6400"/>
            </a:pPr>
            <a:r>
              <a:t>The Lord bless you  and keep you </a:t>
            </a:r>
          </a:p>
          <a:p>
            <a:pPr>
              <a:lnSpc>
                <a:spcPct val="120000"/>
              </a:lnSpc>
              <a:defRPr spc="-80" sz="6400"/>
            </a:pPr>
            <a:r>
              <a:t>The Lord make His face  to shine upon you</a:t>
            </a:r>
          </a:p>
          <a:p>
            <a:pPr>
              <a:lnSpc>
                <a:spcPct val="120000"/>
              </a:lnSpc>
              <a:defRPr spc="-80" sz="6400"/>
            </a:pPr>
            <a:r>
              <a:t>to shine upon you and be gracious and be gracious unto you</a:t>
            </a:r>
          </a:p>
        </p:txBody>
      </p:sp>
      <p:sp>
        <p:nvSpPr>
          <p:cNvPr id="164" name="愿耶和华赐福你保护你…"/>
          <p:cNvSpPr txBox="1"/>
          <p:nvPr/>
        </p:nvSpPr>
        <p:spPr>
          <a:xfrm>
            <a:off x="3155856" y="8601902"/>
            <a:ext cx="18932314" cy="2967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pc="-87" sz="7000"/>
            </a:pPr>
            <a:r>
              <a:t>愿耶和华赐福你保护你</a:t>
            </a:r>
          </a:p>
          <a:p>
            <a:pPr>
              <a:lnSpc>
                <a:spcPct val="120000"/>
              </a:lnSpc>
              <a:defRPr spc="-87" sz="7000"/>
            </a:pPr>
            <a:r>
              <a:t>愿耶和华使他的脸光照你 赐恩给你</a:t>
            </a:r>
          </a:p>
        </p:txBody>
      </p:sp>
      <p:sp>
        <p:nvSpPr>
          <p:cNvPr id="165" name="All"/>
          <p:cNvSpPr txBox="1"/>
          <p:nvPr/>
        </p:nvSpPr>
        <p:spPr>
          <a:xfrm>
            <a:off x="4140557" y="3403040"/>
            <a:ext cx="1532196" cy="1009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A7A7A7"/>
                </a:solidFill>
              </a:defRPr>
            </a:lvl1pPr>
          </a:lstStyle>
          <a:p>
            <a:pPr/>
            <a:r>
              <a:t>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551D6DF5-55F0-41E9-AD40-54388C92A39B.png" descr="551D6DF5-55F0-41E9-AD40-54388C92A39B.pn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9850" y="-19050"/>
            <a:ext cx="24523700" cy="137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Slide Number"/>
          <p:cNvSpPr txBox="1"/>
          <p:nvPr>
            <p:ph type="sldNum" sz="quarter" idx="4294967295"/>
          </p:nvPr>
        </p:nvSpPr>
        <p:spPr>
          <a:xfrm>
            <a:off x="12060300" y="12700000"/>
            <a:ext cx="271019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9" name="The Lord lift up the light…"/>
          <p:cNvSpPr txBox="1"/>
          <p:nvPr>
            <p:ph type="title" idx="4294967295"/>
          </p:nvPr>
        </p:nvSpPr>
        <p:spPr>
          <a:xfrm>
            <a:off x="960200" y="2759812"/>
            <a:ext cx="22966723" cy="548421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20000"/>
              </a:lnSpc>
              <a:defRPr spc="-92" sz="7400"/>
            </a:pPr>
            <a:r>
              <a:t>The Lord lift up the light</a:t>
            </a:r>
          </a:p>
          <a:p>
            <a:pPr>
              <a:lnSpc>
                <a:spcPct val="120000"/>
              </a:lnSpc>
              <a:defRPr spc="-92" sz="7400"/>
            </a:pPr>
            <a:r>
              <a:t>of his countenance upon you  (x2)</a:t>
            </a:r>
          </a:p>
          <a:p>
            <a:pPr>
              <a:lnSpc>
                <a:spcPct val="120000"/>
              </a:lnSpc>
              <a:defRPr spc="-92" sz="7400"/>
            </a:pPr>
            <a:r>
              <a:t>            and give you peace  (x4)</a:t>
            </a:r>
          </a:p>
        </p:txBody>
      </p:sp>
      <p:sp>
        <p:nvSpPr>
          <p:cNvPr id="170" name="愿耶和华向你仰脸 (x2)  赐你平安 (x4)"/>
          <p:cNvSpPr txBox="1"/>
          <p:nvPr/>
        </p:nvSpPr>
        <p:spPr>
          <a:xfrm>
            <a:off x="2740944" y="9239597"/>
            <a:ext cx="19979057" cy="1552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20000"/>
              </a:lnSpc>
              <a:defRPr spc="-92" sz="7400"/>
            </a:lvl1pPr>
          </a:lstStyle>
          <a:p>
            <a:pPr/>
            <a:r>
              <a:t>愿耶和华向你仰脸 (x2)  赐你平安 (x4)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551D6DF5-55F0-41E9-AD40-54388C92A39B.png" descr="551D6DF5-55F0-41E9-AD40-54388C92A39B.pn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9850" y="-19050"/>
            <a:ext cx="24523700" cy="137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Slide Number"/>
          <p:cNvSpPr txBox="1"/>
          <p:nvPr>
            <p:ph type="sldNum" sz="quarter" idx="4294967295"/>
          </p:nvPr>
        </p:nvSpPr>
        <p:spPr>
          <a:xfrm>
            <a:off x="12064110" y="12700000"/>
            <a:ext cx="263399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4" name="The Lord bless you  and keep you…"/>
          <p:cNvSpPr txBox="1"/>
          <p:nvPr>
            <p:ph type="title" idx="4294967295"/>
          </p:nvPr>
        </p:nvSpPr>
        <p:spPr>
          <a:xfrm>
            <a:off x="960200" y="2759812"/>
            <a:ext cx="22966723" cy="548421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20000"/>
              </a:lnSpc>
              <a:defRPr spc="-80" sz="6400"/>
            </a:pPr>
            <a:r>
              <a:t>The Lord bless you  and keep you </a:t>
            </a:r>
          </a:p>
          <a:p>
            <a:pPr>
              <a:lnSpc>
                <a:spcPct val="120000"/>
              </a:lnSpc>
              <a:defRPr spc="-80" sz="6400"/>
            </a:pPr>
            <a:r>
              <a:t>The Lord make His face  to shine upon you</a:t>
            </a:r>
          </a:p>
          <a:p>
            <a:pPr>
              <a:lnSpc>
                <a:spcPct val="120000"/>
              </a:lnSpc>
              <a:defRPr spc="-80" sz="6400"/>
            </a:pPr>
            <a:r>
              <a:t>to shine upon you and be gracious and be gracious unto you</a:t>
            </a:r>
          </a:p>
        </p:txBody>
      </p:sp>
      <p:sp>
        <p:nvSpPr>
          <p:cNvPr id="175" name="愿耶和华赐福你保护你…"/>
          <p:cNvSpPr txBox="1"/>
          <p:nvPr/>
        </p:nvSpPr>
        <p:spPr>
          <a:xfrm>
            <a:off x="3155856" y="8601902"/>
            <a:ext cx="18932314" cy="2967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pc="-87" sz="7000"/>
            </a:pPr>
            <a:r>
              <a:t>愿耶和华赐福你保护你</a:t>
            </a:r>
          </a:p>
          <a:p>
            <a:pPr>
              <a:lnSpc>
                <a:spcPct val="120000"/>
              </a:lnSpc>
              <a:defRPr spc="-87" sz="7000"/>
            </a:pPr>
            <a:r>
              <a:t>愿耶和华使他的脸光照你 赐恩给你</a:t>
            </a:r>
          </a:p>
        </p:txBody>
      </p:sp>
      <p:sp>
        <p:nvSpPr>
          <p:cNvPr id="176" name="S"/>
          <p:cNvSpPr txBox="1"/>
          <p:nvPr/>
        </p:nvSpPr>
        <p:spPr>
          <a:xfrm>
            <a:off x="4140557" y="3403040"/>
            <a:ext cx="584632" cy="1009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A7A7A7"/>
                </a:solidFill>
              </a:defRPr>
            </a:lvl1pPr>
          </a:lstStyle>
          <a:p>
            <a:pPr/>
            <a:r>
              <a:t>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551D6DF5-55F0-41E9-AD40-54388C92A39B.png" descr="551D6DF5-55F0-41E9-AD40-54388C92A39B.pn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9850" y="-19050"/>
            <a:ext cx="24523700" cy="137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lide Number"/>
          <p:cNvSpPr txBox="1"/>
          <p:nvPr>
            <p:ph type="sldNum" sz="quarter" idx="4294967295"/>
          </p:nvPr>
        </p:nvSpPr>
        <p:spPr>
          <a:xfrm>
            <a:off x="12060046" y="12700000"/>
            <a:ext cx="271527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0" name="The Lord bless you  and keep you…"/>
          <p:cNvSpPr txBox="1"/>
          <p:nvPr>
            <p:ph type="title" idx="4294967295"/>
          </p:nvPr>
        </p:nvSpPr>
        <p:spPr>
          <a:xfrm>
            <a:off x="960200" y="2759812"/>
            <a:ext cx="22966723" cy="548421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20000"/>
              </a:lnSpc>
              <a:defRPr spc="-80" sz="6400"/>
            </a:pPr>
            <a:r>
              <a:t>The Lord bless you  and keep you </a:t>
            </a:r>
          </a:p>
          <a:p>
            <a:pPr>
              <a:lnSpc>
                <a:spcPct val="120000"/>
              </a:lnSpc>
              <a:defRPr spc="-80" sz="6400"/>
            </a:pPr>
            <a:r>
              <a:t>The Lord make His face  to shine upon you</a:t>
            </a:r>
          </a:p>
          <a:p>
            <a:pPr>
              <a:lnSpc>
                <a:spcPct val="120000"/>
              </a:lnSpc>
              <a:defRPr spc="-80" sz="6400"/>
            </a:pPr>
            <a:r>
              <a:t>to shine upon you and be gracious and be gracious unto you</a:t>
            </a:r>
          </a:p>
        </p:txBody>
      </p:sp>
      <p:sp>
        <p:nvSpPr>
          <p:cNvPr id="181" name="愿耶和华赐福你保护你…"/>
          <p:cNvSpPr txBox="1"/>
          <p:nvPr/>
        </p:nvSpPr>
        <p:spPr>
          <a:xfrm>
            <a:off x="3155856" y="8601902"/>
            <a:ext cx="18932314" cy="2967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spc="-87" sz="7000"/>
            </a:pPr>
            <a:r>
              <a:t>愿耶和华赐福你保护你</a:t>
            </a:r>
          </a:p>
          <a:p>
            <a:pPr>
              <a:lnSpc>
                <a:spcPct val="120000"/>
              </a:lnSpc>
              <a:defRPr spc="-87" sz="7000"/>
            </a:pPr>
            <a:r>
              <a:t>愿耶和华使他的脸光照你 赐恩给你</a:t>
            </a:r>
          </a:p>
        </p:txBody>
      </p:sp>
      <p:sp>
        <p:nvSpPr>
          <p:cNvPr id="182" name="SAT"/>
          <p:cNvSpPr txBox="1"/>
          <p:nvPr/>
        </p:nvSpPr>
        <p:spPr>
          <a:xfrm>
            <a:off x="4140557" y="3403040"/>
            <a:ext cx="1532196" cy="1009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A7A7A7"/>
                </a:solidFill>
              </a:defRPr>
            </a:lvl1pPr>
          </a:lstStyle>
          <a:p>
            <a:pPr/>
            <a:r>
              <a:t>SAT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551D6DF5-55F0-41E9-AD40-54388C92A39B.png" descr="551D6DF5-55F0-41E9-AD40-54388C92A39B.pn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9850" y="-19050"/>
            <a:ext cx="24523700" cy="137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Slide Number"/>
          <p:cNvSpPr txBox="1"/>
          <p:nvPr>
            <p:ph type="sldNum" sz="quarter" idx="4294967295"/>
          </p:nvPr>
        </p:nvSpPr>
        <p:spPr>
          <a:xfrm>
            <a:off x="12071984" y="12700000"/>
            <a:ext cx="247651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6" name="The Lord lift up the light…"/>
          <p:cNvSpPr txBox="1"/>
          <p:nvPr>
            <p:ph type="title" idx="4294967295"/>
          </p:nvPr>
        </p:nvSpPr>
        <p:spPr>
          <a:xfrm>
            <a:off x="960200" y="2759812"/>
            <a:ext cx="22966723" cy="548421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20000"/>
              </a:lnSpc>
              <a:defRPr spc="-92" sz="7400"/>
            </a:pPr>
            <a:r>
              <a:t>The Lord lift up the light</a:t>
            </a:r>
          </a:p>
          <a:p>
            <a:pPr>
              <a:lnSpc>
                <a:spcPct val="120000"/>
              </a:lnSpc>
              <a:defRPr spc="-92" sz="7400"/>
            </a:pPr>
            <a:r>
              <a:t>of his countenance upon you  (x2)</a:t>
            </a:r>
          </a:p>
          <a:p>
            <a:pPr>
              <a:lnSpc>
                <a:spcPct val="120000"/>
              </a:lnSpc>
              <a:defRPr spc="-92" sz="7400"/>
            </a:pPr>
            <a:r>
              <a:t>            and give you peace  (x4)</a:t>
            </a:r>
          </a:p>
        </p:txBody>
      </p:sp>
      <p:sp>
        <p:nvSpPr>
          <p:cNvPr id="187" name="愿耶和华向你仰脸 (x2)  赐你平安 (x4)"/>
          <p:cNvSpPr txBox="1"/>
          <p:nvPr/>
        </p:nvSpPr>
        <p:spPr>
          <a:xfrm>
            <a:off x="2740944" y="9239597"/>
            <a:ext cx="19979057" cy="1552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20000"/>
              </a:lnSpc>
              <a:defRPr spc="-92" sz="7400"/>
            </a:lvl1pPr>
          </a:lstStyle>
          <a:p>
            <a:pPr/>
            <a:r>
              <a:t>愿耶和华向你仰脸 (x2)  赐你平安 (x4)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551D6DF5-55F0-41E9-AD40-54388C92A39B.png" descr="551D6DF5-55F0-41E9-AD40-54388C92A39B.pn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9850" y="-19050"/>
            <a:ext cx="24523700" cy="13754100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Amen…"/>
          <p:cNvSpPr txBox="1"/>
          <p:nvPr>
            <p:ph type="title" idx="4294967295"/>
          </p:nvPr>
        </p:nvSpPr>
        <p:spPr>
          <a:xfrm>
            <a:off x="4102772" y="3166225"/>
            <a:ext cx="12947653" cy="4274148"/>
          </a:xfrm>
          <a:prstGeom prst="rect">
            <a:avLst/>
          </a:prstGeom>
        </p:spPr>
        <p:txBody>
          <a:bodyPr anchor="ctr"/>
          <a:lstStyle/>
          <a:p>
            <a:pPr lvl="5" indent="2286000" algn="l">
              <a:lnSpc>
                <a:spcPct val="30000"/>
              </a:lnSpc>
              <a:defRPr spc="-100" sz="8000"/>
            </a:pPr>
            <a:r>
              <a:t>Amen  </a:t>
            </a:r>
            <a:endParaRPr spc="-79"/>
          </a:p>
          <a:p>
            <a:pPr lvl="5" indent="2286000">
              <a:lnSpc>
                <a:spcPct val="30000"/>
              </a:lnSpc>
              <a:defRPr spc="-100" sz="8000"/>
            </a:pPr>
            <a:r>
              <a:t>Amen  </a:t>
            </a:r>
            <a:endParaRPr spc="-79"/>
          </a:p>
          <a:p>
            <a:pPr lvl="5" indent="2286000" algn="r">
              <a:lnSpc>
                <a:spcPct val="30000"/>
              </a:lnSpc>
              <a:defRPr spc="-100" sz="8000"/>
            </a:pPr>
            <a:r>
              <a:t>Amen</a:t>
            </a:r>
          </a:p>
        </p:txBody>
      </p:sp>
      <p:sp>
        <p:nvSpPr>
          <p:cNvPr id="191" name="Amen…"/>
          <p:cNvSpPr txBox="1"/>
          <p:nvPr/>
        </p:nvSpPr>
        <p:spPr>
          <a:xfrm>
            <a:off x="4892878" y="4687833"/>
            <a:ext cx="12947653" cy="42741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lvl="5" indent="2286000" algn="l">
              <a:lnSpc>
                <a:spcPct val="30000"/>
              </a:lnSpc>
              <a:defRPr spc="-100" sz="8000"/>
            </a:pPr>
            <a:r>
              <a:t>Amen  </a:t>
            </a:r>
            <a:endParaRPr spc="-79"/>
          </a:p>
          <a:p>
            <a:pPr lvl="5" indent="2286000">
              <a:lnSpc>
                <a:spcPct val="30000"/>
              </a:lnSpc>
              <a:defRPr spc="-100" sz="8000"/>
            </a:pPr>
            <a:r>
              <a:t>Amen  </a:t>
            </a:r>
            <a:endParaRPr spc="-79"/>
          </a:p>
          <a:p>
            <a:pPr lvl="5" indent="2286000" algn="r">
              <a:lnSpc>
                <a:spcPct val="30000"/>
              </a:lnSpc>
              <a:defRPr spc="-100" sz="8000"/>
            </a:pPr>
            <a:r>
              <a:t>Amen!</a:t>
            </a:r>
          </a:p>
        </p:txBody>
      </p:sp>
      <p:sp>
        <p:nvSpPr>
          <p:cNvPr id="192" name="Amen…"/>
          <p:cNvSpPr txBox="1"/>
          <p:nvPr/>
        </p:nvSpPr>
        <p:spPr>
          <a:xfrm>
            <a:off x="5718174" y="6275627"/>
            <a:ext cx="12947652" cy="42741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lvl="5" indent="2286000" algn="l">
              <a:lnSpc>
                <a:spcPct val="30000"/>
              </a:lnSpc>
              <a:defRPr spc="-100" sz="8000"/>
            </a:pPr>
            <a:r>
              <a:t>Amen  </a:t>
            </a:r>
            <a:endParaRPr spc="-79"/>
          </a:p>
          <a:p>
            <a:pPr lvl="5" indent="2286000">
              <a:lnSpc>
                <a:spcPct val="30000"/>
              </a:lnSpc>
              <a:defRPr spc="-100" sz="8000"/>
            </a:pPr>
            <a:r>
              <a:t>Amen  </a:t>
            </a:r>
            <a:endParaRPr spc="-79"/>
          </a:p>
          <a:p>
            <a:pPr lvl="5" indent="2286000" algn="r">
              <a:lnSpc>
                <a:spcPct val="30000"/>
              </a:lnSpc>
              <a:defRPr spc="-100" sz="8000"/>
            </a:pPr>
            <a:r>
              <a:t>Amen!!</a:t>
            </a:r>
          </a:p>
        </p:txBody>
      </p:sp>
      <p:sp>
        <p:nvSpPr>
          <p:cNvPr id="193" name="Heart"/>
          <p:cNvSpPr/>
          <p:nvPr/>
        </p:nvSpPr>
        <p:spPr>
          <a:xfrm>
            <a:off x="22058594" y="12657941"/>
            <a:ext cx="580939" cy="513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C0F0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000">
                <a:solidFill>
                  <a:schemeClr val="accent5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  <p:sp>
        <p:nvSpPr>
          <p:cNvPr id="194" name="All"/>
          <p:cNvSpPr txBox="1"/>
          <p:nvPr/>
        </p:nvSpPr>
        <p:spPr>
          <a:xfrm>
            <a:off x="4140557" y="3403040"/>
            <a:ext cx="1532196" cy="1009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800">
                <a:solidFill>
                  <a:srgbClr val="A7A7A7"/>
                </a:solidFill>
              </a:defRPr>
            </a:lvl1pPr>
          </a:lstStyle>
          <a:p>
            <a:pPr/>
            <a:r>
              <a:t>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Bold"/>
            <a:ea typeface="Canela Bold"/>
            <a:cs typeface="Canela Bold"/>
            <a:sym typeface="Canela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Bold"/>
            <a:ea typeface="Canela Bold"/>
            <a:cs typeface="Canela Bold"/>
            <a:sym typeface="Canela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Bold"/>
            <a:ea typeface="Canela Bold"/>
            <a:cs typeface="Canela Bold"/>
            <a:sym typeface="Canela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Bold"/>
            <a:ea typeface="Canela Bold"/>
            <a:cs typeface="Canela Bold"/>
            <a:sym typeface="Canela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